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96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9198B8-D18C-490B-A9E5-14EBACC9F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F0C8D31-1933-4CE4-87AB-6D4DA4E49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4BD783-C924-4822-9ADD-2AC6807AC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E165-BE74-4935-836C-E159EBB53D8E}" type="datetimeFigureOut">
              <a:rPr lang="nl-NL" smtClean="0"/>
              <a:t>25-1-2020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4A4F9F-2962-4FDE-BF82-D6C548402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A327C4-865D-4702-B8FF-73E169DC5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E04A-B278-42EA-9E69-D7222660AB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94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40D43-77FA-43C3-A3E4-0A715403B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ACF85E0-AD90-48FF-84FA-48F957AD9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A71B5F-B97B-4005-BCAE-E18DB41AA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E165-BE74-4935-836C-E159EBB53D8E}" type="datetimeFigureOut">
              <a:rPr lang="nl-NL" smtClean="0"/>
              <a:t>25-1-2020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64BB70-7249-43FD-AFA0-8B1E4B8FA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EBBEBF-E53C-4776-8D78-457B2F59D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E04A-B278-42EA-9E69-D7222660AB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2084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E7276DE-6550-4BF2-8C47-A538126E0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16EDD8A-2815-49CD-8F9E-D584B0782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CD5C66-2E53-49D7-82CB-266B6316D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E165-BE74-4935-836C-E159EBB53D8E}" type="datetimeFigureOut">
              <a:rPr lang="nl-NL" smtClean="0"/>
              <a:t>25-1-2020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4AB11C-F05B-4EF9-BB62-81F7B0073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721642-F4AE-49A0-B09E-EE4F958E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E04A-B278-42EA-9E69-D7222660AB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39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147B38-E991-46C2-931B-969D790C0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5C6501-AF7A-4EE8-9B2E-006411C9E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13A8CD-60AA-47B3-B9C8-D78D39BD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E165-BE74-4935-836C-E159EBB53D8E}" type="datetimeFigureOut">
              <a:rPr lang="nl-NL" smtClean="0"/>
              <a:t>25-1-2020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0C2F3C-C2BF-46ED-A097-C456FB7D5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96168B-C23D-4089-905D-2BD913E0F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E04A-B278-42EA-9E69-D7222660AB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123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1332E-3832-48C2-B5E7-66052A295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CB5114-9766-4B6C-8E34-6DFBE2010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49035F-81A5-443F-B16D-DBFFBCA4B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E165-BE74-4935-836C-E159EBB53D8E}" type="datetimeFigureOut">
              <a:rPr lang="nl-NL" smtClean="0"/>
              <a:t>25-1-2020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07F878-1073-415C-BBDD-67DB6F8E1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AC60A8-C3A4-458F-AD43-FDF39B9C0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E04A-B278-42EA-9E69-D7222660AB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588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94F3B-8079-4E22-80CB-66A67CF86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C837E2-7373-49BC-BDD5-0B8BB7CAA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DFFECC-7B00-4EEE-92A6-243E85689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9C31FC5-AA46-4E3F-B634-1BC0E6261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E165-BE74-4935-836C-E159EBB53D8E}" type="datetimeFigureOut">
              <a:rPr lang="nl-NL" smtClean="0"/>
              <a:t>25-1-2020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850FC0B-FF0C-4596-9C5C-14687475F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1548C79-92B4-4375-BE9D-4722F4307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E04A-B278-42EA-9E69-D7222660AB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556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383C0D-683E-45AF-9979-04CB85697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FE90DC-918C-4CE6-9FF1-8BCBED372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76EEEB-3DE6-4025-ACEB-C1ED65D59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F37E806-DA81-40DB-ADD4-7D3123E90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75CD925-0DE3-417D-A21A-1D22D3D4B0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1100BBC-9CA9-4A7B-95DB-FF2672750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E165-BE74-4935-836C-E159EBB53D8E}" type="datetimeFigureOut">
              <a:rPr lang="nl-NL" smtClean="0"/>
              <a:t>25-1-2020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627E7ED-F3D4-4D63-8165-044D87FD5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2DDEFB1-C5F0-4BC9-B236-4C1976B1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E04A-B278-42EA-9E69-D7222660AB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56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7CCC7D-6448-44BB-9F7F-0BC017C4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F63B835-A604-4D63-B696-AAEBF8C48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E165-BE74-4935-836C-E159EBB53D8E}" type="datetimeFigureOut">
              <a:rPr lang="nl-NL" smtClean="0"/>
              <a:t>25-1-2020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EF93D7-A751-48E3-BD19-8C9890D37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B65D87E-E237-4372-865E-36BF8E99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E04A-B278-42EA-9E69-D7222660AB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939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8FD5785-8122-4E62-ADDB-0D25D567C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E165-BE74-4935-836C-E159EBB53D8E}" type="datetimeFigureOut">
              <a:rPr lang="nl-NL" smtClean="0"/>
              <a:t>25-1-2020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C857B34-B3F5-486A-9E61-7B891D76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1DC66C-4AFC-4A18-8990-647F92E72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E04A-B278-42EA-9E69-D7222660AB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527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454E8B-AB06-4CDF-B213-65BC95DFA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1841C4-7910-40CE-8D8B-E36DC4BD2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6EF7213-8FA0-400B-A361-35232FF7C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E4C8428-4829-441C-8DC3-D581594D3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E165-BE74-4935-836C-E159EBB53D8E}" type="datetimeFigureOut">
              <a:rPr lang="nl-NL" smtClean="0"/>
              <a:t>25-1-2020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B563A9B-49EE-41B5-9FAB-61AF47611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0E29E17-D1A2-45E9-8163-884146864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E04A-B278-42EA-9E69-D7222660AB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433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F8B78C-87B2-467F-9A44-012903C8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EE9281A-74EC-460A-91CC-50684B49F4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5E1874A-4D02-4D73-9388-5F6CCA346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6E1E7FA-E665-4FE5-88A4-8FDC4CBF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E165-BE74-4935-836C-E159EBB53D8E}" type="datetimeFigureOut">
              <a:rPr lang="nl-NL" smtClean="0"/>
              <a:t>25-1-2020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E8B8C8-B878-47DC-9B40-1A21E5E7D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28B97C3-D1FC-420B-9B54-178874F43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E04A-B278-42EA-9E69-D7222660AB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35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4B6A228-2DD8-4ED9-A7F1-86599C50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8D35CC-3BA8-4EFB-8AA7-59D789BE0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CA36B9-A35C-4401-B80A-910F31817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AE165-BE74-4935-836C-E159EBB53D8E}" type="datetimeFigureOut">
              <a:rPr lang="nl-NL" smtClean="0"/>
              <a:t>25-1-2020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A2F80A-2DF4-4E62-9172-387F8C40A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F5B0EF-8756-497D-B694-173E2A5D5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CE04A-B278-42EA-9E69-D7222660AB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680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E83CAA35-09C6-4B54-A07F-73377182A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874" y="1114425"/>
            <a:ext cx="7477126" cy="5734049"/>
          </a:xfrm>
        </p:spPr>
        <p:txBody>
          <a:bodyPr>
            <a:noAutofit/>
          </a:bodyPr>
          <a:lstStyle/>
          <a:p>
            <a:pPr algn="r"/>
            <a:r>
              <a:rPr lang="nl-NL" sz="7500" b="1" dirty="0">
                <a:solidFill>
                  <a:srgbClr val="002060"/>
                </a:solidFill>
              </a:rPr>
              <a:t>Richtlijnen</a:t>
            </a:r>
          </a:p>
          <a:p>
            <a:pPr algn="r"/>
            <a:r>
              <a:rPr lang="nl-NL" sz="7500" b="1" dirty="0">
                <a:solidFill>
                  <a:srgbClr val="002060"/>
                </a:solidFill>
              </a:rPr>
              <a:t>voor </a:t>
            </a:r>
          </a:p>
          <a:p>
            <a:pPr algn="r"/>
            <a:r>
              <a:rPr lang="nl-NL" sz="7500" b="1" dirty="0">
                <a:solidFill>
                  <a:srgbClr val="002060"/>
                </a:solidFill>
              </a:rPr>
              <a:t>optekenaars </a:t>
            </a:r>
          </a:p>
          <a:p>
            <a:pPr algn="r"/>
            <a:r>
              <a:rPr lang="nl-NL" sz="7500" b="1" dirty="0">
                <a:solidFill>
                  <a:srgbClr val="002060"/>
                </a:solidFill>
              </a:rPr>
              <a:t>en </a:t>
            </a:r>
          </a:p>
          <a:p>
            <a:pPr algn="r"/>
            <a:r>
              <a:rPr lang="nl-NL" sz="7500" b="1" dirty="0">
                <a:solidFill>
                  <a:srgbClr val="002060"/>
                </a:solidFill>
              </a:rPr>
              <a:t>buksmeesters</a:t>
            </a:r>
          </a:p>
        </p:txBody>
      </p:sp>
    </p:spTree>
    <p:extLst>
      <p:ext uri="{BB962C8B-B14F-4D97-AF65-F5344CB8AC3E}">
        <p14:creationId xmlns:p14="http://schemas.microsoft.com/office/powerpoint/2010/main" val="3421660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E83CAA35-09C6-4B54-A07F-73377182A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14425"/>
            <a:ext cx="12192000" cy="5734049"/>
          </a:xfrm>
        </p:spPr>
        <p:txBody>
          <a:bodyPr>
            <a:noAutofit/>
          </a:bodyPr>
          <a:lstStyle/>
          <a:p>
            <a:pPr algn="l"/>
            <a:r>
              <a:rPr lang="nl-NL" sz="4400" b="1" dirty="0">
                <a:solidFill>
                  <a:srgbClr val="002060"/>
                </a:solidFill>
              </a:rPr>
              <a:t>Controleschoten / Inschieten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sz="3600" b="1" dirty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3600" b="1" dirty="0">
                <a:solidFill>
                  <a:srgbClr val="002060"/>
                </a:solidFill>
              </a:rPr>
              <a:t>als dit via omroepinstallatie kenbaar is gemaakt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3600" b="1" dirty="0">
                <a:solidFill>
                  <a:srgbClr val="002060"/>
                </a:solidFill>
              </a:rPr>
              <a:t>in aanwezigheid van optekenaar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3600" b="1" dirty="0">
                <a:solidFill>
                  <a:srgbClr val="002060"/>
                </a:solidFill>
              </a:rPr>
              <a:t>5 bölkes langs de middellat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nl-NL" sz="3600" b="1" dirty="0">
                <a:solidFill>
                  <a:srgbClr val="002060"/>
                </a:solidFill>
              </a:rPr>
              <a:t>NOOIT over het kruis of de hark 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nl-NL" sz="3600" b="1" dirty="0">
                <a:solidFill>
                  <a:srgbClr val="002060"/>
                </a:solidFill>
              </a:rPr>
              <a:t>ALTIJD gericht tussen 2 latten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3600" b="1" dirty="0">
                <a:solidFill>
                  <a:srgbClr val="002060"/>
                </a:solidFill>
              </a:rPr>
              <a:t>alle controleschoten door één en dezelfde persoon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3600" b="1" dirty="0">
                <a:solidFill>
                  <a:srgbClr val="002060"/>
                </a:solidFill>
              </a:rPr>
              <a:t>NOOIT op restanten van stokjes </a:t>
            </a:r>
          </a:p>
        </p:txBody>
      </p:sp>
    </p:spTree>
    <p:extLst>
      <p:ext uri="{BB962C8B-B14F-4D97-AF65-F5344CB8AC3E}">
        <p14:creationId xmlns:p14="http://schemas.microsoft.com/office/powerpoint/2010/main" val="2372898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E83CAA35-09C6-4B54-A07F-73377182A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1494971"/>
            <a:ext cx="10566400" cy="5353504"/>
          </a:xfrm>
        </p:spPr>
        <p:txBody>
          <a:bodyPr>
            <a:noAutofit/>
          </a:bodyPr>
          <a:lstStyle/>
          <a:p>
            <a:pPr algn="l"/>
            <a:r>
              <a:rPr lang="nl-NL" sz="4400" b="1" dirty="0">
                <a:solidFill>
                  <a:srgbClr val="002060"/>
                </a:solidFill>
              </a:rPr>
              <a:t>Schietkaart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sz="3600" b="1" dirty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3600" b="1" dirty="0">
                <a:solidFill>
                  <a:srgbClr val="002060"/>
                </a:solidFill>
              </a:rPr>
              <a:t>naam schutter controleren vóór start schieten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3600" b="1" dirty="0">
                <a:solidFill>
                  <a:srgbClr val="002060"/>
                </a:solidFill>
              </a:rPr>
              <a:t>bij raak: 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3600" b="1" dirty="0">
                <a:solidFill>
                  <a:srgbClr val="002060"/>
                </a:solidFill>
              </a:rPr>
              <a:t>bij mis: </a:t>
            </a:r>
          </a:p>
          <a:p>
            <a:pPr marL="2235200" lvl="1" indent="-439738" algn="l">
              <a:buFont typeface="Courier New" panose="02070309020205020404" pitchFamily="49" charset="0"/>
              <a:buChar char="o"/>
            </a:pPr>
            <a:r>
              <a:rPr lang="nl-NL" sz="3600" b="1" dirty="0">
                <a:solidFill>
                  <a:srgbClr val="002060"/>
                </a:solidFill>
              </a:rPr>
              <a:t>X</a:t>
            </a:r>
          </a:p>
          <a:p>
            <a:pPr marL="2235200" lvl="1" indent="-439738" algn="l">
              <a:buFont typeface="Courier New" panose="02070309020205020404" pitchFamily="49" charset="0"/>
              <a:buChar char="o"/>
            </a:pPr>
            <a:r>
              <a:rPr lang="nl-NL" sz="3600" b="1" dirty="0">
                <a:solidFill>
                  <a:srgbClr val="002060"/>
                </a:solidFill>
              </a:rPr>
              <a:t>erekruis: streep diagonaal over hele kaart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3600" b="1" dirty="0">
                <a:solidFill>
                  <a:srgbClr val="002060"/>
                </a:solidFill>
              </a:rPr>
              <a:t>onderteken de kaart met naam én handtekening</a:t>
            </a:r>
          </a:p>
        </p:txBody>
      </p:sp>
    </p:spTree>
    <p:extLst>
      <p:ext uri="{BB962C8B-B14F-4D97-AF65-F5344CB8AC3E}">
        <p14:creationId xmlns:p14="http://schemas.microsoft.com/office/powerpoint/2010/main" val="895820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B4C82CF-F5BC-4DB6-AA7C-2E3A7F505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DB5665B-AC34-4842-AF82-82D1E2973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65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E83CAA35-09C6-4B54-A07F-73377182A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96686"/>
            <a:ext cx="6749143" cy="2525485"/>
          </a:xfrm>
        </p:spPr>
        <p:txBody>
          <a:bodyPr>
            <a:noAutofit/>
          </a:bodyPr>
          <a:lstStyle/>
          <a:p>
            <a:pPr algn="l"/>
            <a:r>
              <a:rPr lang="nl-NL" sz="4400" b="1" dirty="0">
                <a:solidFill>
                  <a:srgbClr val="002060"/>
                </a:solidFill>
              </a:rPr>
              <a:t>Veiligheid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NL" sz="3600" b="1" dirty="0">
                <a:solidFill>
                  <a:srgbClr val="002060"/>
                </a:solidFill>
              </a:rPr>
              <a:t>kamervlag bij </a:t>
            </a:r>
            <a:r>
              <a:rPr lang="nl-NL" sz="3600" b="1" u="sng" dirty="0">
                <a:solidFill>
                  <a:srgbClr val="002060"/>
                </a:solidFill>
              </a:rPr>
              <a:t>elke</a:t>
            </a:r>
            <a:r>
              <a:rPr lang="nl-NL" sz="3600" b="1" dirty="0">
                <a:solidFill>
                  <a:srgbClr val="002060"/>
                </a:solidFill>
              </a:rPr>
              <a:t> verplaatsing van de buks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38C106A-8BC0-496F-BD75-B7952C765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38" y="3429000"/>
            <a:ext cx="3121706" cy="312170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7ED8C10-DEDA-4CFC-ACF2-C3DABD914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5644" y="9525"/>
            <a:ext cx="5136356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90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E83CAA35-09C6-4B54-A07F-73377182A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5989"/>
            <a:ext cx="11829143" cy="1409659"/>
          </a:xfrm>
        </p:spPr>
        <p:txBody>
          <a:bodyPr>
            <a:noAutofit/>
          </a:bodyPr>
          <a:lstStyle/>
          <a:p>
            <a:pPr algn="l"/>
            <a:r>
              <a:rPr lang="nl-NL" sz="4400" b="1" dirty="0">
                <a:solidFill>
                  <a:srgbClr val="002060"/>
                </a:solidFill>
              </a:rPr>
              <a:t>Veiligheid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NL" sz="3600" b="1" dirty="0">
                <a:solidFill>
                  <a:srgbClr val="002060"/>
                </a:solidFill>
              </a:rPr>
              <a:t>geen alcohol tussen de nadar en de schietbomen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7ED8C10-DEDA-4CFC-ACF2-C3DABD914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0844" y="1775647"/>
            <a:ext cx="6776470" cy="508235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CBCCC7A-6376-4E5B-AE1B-D2B937F2EA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61600" y="365989"/>
            <a:ext cx="1777436" cy="634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80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E83CAA35-09C6-4B54-A07F-73377182A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5086" y="275773"/>
            <a:ext cx="3715657" cy="2722699"/>
          </a:xfrm>
        </p:spPr>
        <p:txBody>
          <a:bodyPr>
            <a:noAutofit/>
          </a:bodyPr>
          <a:lstStyle/>
          <a:p>
            <a:pPr algn="l"/>
            <a:r>
              <a:rPr lang="nl-NL" sz="4400" b="1" dirty="0">
                <a:solidFill>
                  <a:srgbClr val="002060"/>
                </a:solidFill>
              </a:rPr>
              <a:t>Aanwezigen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3600" b="1" dirty="0">
                <a:solidFill>
                  <a:srgbClr val="002060"/>
                </a:solidFill>
              </a:rPr>
              <a:t>schutter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3600" b="1" dirty="0">
                <a:solidFill>
                  <a:srgbClr val="002060"/>
                </a:solidFill>
              </a:rPr>
              <a:t>buksmeester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3600" b="1" dirty="0">
                <a:solidFill>
                  <a:srgbClr val="002060"/>
                </a:solidFill>
              </a:rPr>
              <a:t>helper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sz="3600" b="1" dirty="0">
              <a:solidFill>
                <a:srgbClr val="00206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nl-NL" sz="3600" b="1" dirty="0">
              <a:solidFill>
                <a:srgbClr val="002060"/>
              </a:solidFill>
            </a:endParaRPr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81193D25-2167-412B-96AE-B4776F4D91DA}"/>
              </a:ext>
            </a:extLst>
          </p:cNvPr>
          <p:cNvSpPr txBox="1">
            <a:spLocks/>
          </p:cNvSpPr>
          <p:nvPr/>
        </p:nvSpPr>
        <p:spPr>
          <a:xfrm>
            <a:off x="316421" y="5123544"/>
            <a:ext cx="7537622" cy="2039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4400" b="1" dirty="0">
                <a:solidFill>
                  <a:srgbClr val="002060"/>
                </a:solidFill>
              </a:rPr>
              <a:t>Richtlijnen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3600" b="1" dirty="0">
                <a:solidFill>
                  <a:srgbClr val="002060"/>
                </a:solidFill>
              </a:rPr>
              <a:t>in elk mapje van elke optekenaar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sz="3600" b="1" dirty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sz="3600" b="1" dirty="0">
              <a:solidFill>
                <a:srgbClr val="00206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nl-NL" sz="3600" b="1" dirty="0">
              <a:solidFill>
                <a:srgbClr val="00206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C015FCC-4EAB-4F87-8A95-1B2FCF2157E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085" y="4499429"/>
            <a:ext cx="3817257" cy="2207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30195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105</Words>
  <Application>Microsoft Office PowerPoint</Application>
  <PresentationFormat>Breedbeeld</PresentationFormat>
  <Paragraphs>33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Sonja Creemers</dc:creator>
  <cp:lastModifiedBy>Sonja Creemers</cp:lastModifiedBy>
  <cp:revision>14</cp:revision>
  <dcterms:created xsi:type="dcterms:W3CDTF">2020-01-21T19:20:07Z</dcterms:created>
  <dcterms:modified xsi:type="dcterms:W3CDTF">2020-01-25T16:02:31Z</dcterms:modified>
</cp:coreProperties>
</file>